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7B6"/>
    <a:srgbClr val="E1DCD7"/>
    <a:srgbClr val="F1F0EE"/>
    <a:srgbClr val="CA82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>
        <p:scale>
          <a:sx n="75" d="100"/>
          <a:sy n="75" d="100"/>
        </p:scale>
        <p:origin x="-2290" y="35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560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8856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600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040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5400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404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027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4247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156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981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4057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8426-4A57-4E71-B3E2-9953C2A8C7FF}" type="datetimeFigureOut">
              <a:rPr lang="pt-BR" smtClean="0"/>
              <a:pPr/>
              <a:t>29/05/2020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9E37A-B4AC-47DC-A889-C5A1FCFAF44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4173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ontato@montsite.com.br" TargetMode="Externa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26" Type="http://schemas.openxmlformats.org/officeDocument/2006/relationships/image" Target="../media/image15.jpeg"/><Relationship Id="rId3" Type="http://schemas.openxmlformats.org/officeDocument/2006/relationships/image" Target="../media/image1.png"/><Relationship Id="rId21" Type="http://schemas.openxmlformats.org/officeDocument/2006/relationships/hyperlink" Target="http://montsite.com.br/servicos/criacao-de-sites/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montsite.com.br/loja-virtual-2/" TargetMode="External"/><Relationship Id="rId17" Type="http://schemas.openxmlformats.org/officeDocument/2006/relationships/image" Target="../media/image10.png"/><Relationship Id="rId25" Type="http://schemas.openxmlformats.org/officeDocument/2006/relationships/hyperlink" Target="http://montsite.com.br/consultoria-de-ti-e-suporte/" TargetMode="External"/><Relationship Id="rId2" Type="http://schemas.openxmlformats.org/officeDocument/2006/relationships/hyperlink" Target="https://www.instagram.com/montsite_br" TargetMode="External"/><Relationship Id="rId16" Type="http://schemas.openxmlformats.org/officeDocument/2006/relationships/image" Target="../media/image9.png"/><Relationship Id="rId20" Type="http://schemas.openxmlformats.org/officeDocument/2006/relationships/image" Target="../media/image12.jpeg"/><Relationship Id="rId29" Type="http://schemas.openxmlformats.org/officeDocument/2006/relationships/hyperlink" Target="http://montsite.com.br/loja-virtual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ntsite.com.br/" TargetMode="External"/><Relationship Id="rId11" Type="http://schemas.openxmlformats.org/officeDocument/2006/relationships/image" Target="../media/image5.png"/><Relationship Id="rId24" Type="http://schemas.openxmlformats.org/officeDocument/2006/relationships/image" Target="../media/image14.jpeg"/><Relationship Id="rId32" Type="http://schemas.openxmlformats.org/officeDocument/2006/relationships/image" Target="../media/image19.jpeg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23" Type="http://schemas.openxmlformats.org/officeDocument/2006/relationships/hyperlink" Target="http://montsite.com.br/servicos/registro-de-sites/" TargetMode="External"/><Relationship Id="rId28" Type="http://schemas.openxmlformats.org/officeDocument/2006/relationships/image" Target="../media/image16.jpeg"/><Relationship Id="rId10" Type="http://schemas.openxmlformats.org/officeDocument/2006/relationships/hyperlink" Target="https://api.whatsapp.com/send?phone=5522999167330text=Ol&#225;!%20QUero%20conhecer%20um%20pouco%20mais..." TargetMode="External"/><Relationship Id="rId19" Type="http://schemas.openxmlformats.org/officeDocument/2006/relationships/hyperlink" Target="http://montsite.com.br/servicos/manutencao-de-sites/" TargetMode="External"/><Relationship Id="rId31" Type="http://schemas.openxmlformats.org/officeDocument/2006/relationships/image" Target="../media/image18.jpeg"/><Relationship Id="rId4" Type="http://schemas.openxmlformats.org/officeDocument/2006/relationships/hyperlink" Target="https://www.facebook.com/montsitebr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7.jpeg"/><Relationship Id="rId22" Type="http://schemas.openxmlformats.org/officeDocument/2006/relationships/image" Target="../media/image13.jpeg"/><Relationship Id="rId27" Type="http://schemas.openxmlformats.org/officeDocument/2006/relationships/hyperlink" Target="http://montsite.com.br/servicos/facebook-e-twitter/" TargetMode="External"/><Relationship Id="rId30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tângulo 68"/>
          <p:cNvSpPr/>
          <p:nvPr/>
        </p:nvSpPr>
        <p:spPr>
          <a:xfrm>
            <a:off x="182880" y="8631936"/>
            <a:ext cx="6502400" cy="1157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/>
          <p:cNvSpPr/>
          <p:nvPr/>
        </p:nvSpPr>
        <p:spPr>
          <a:xfrm>
            <a:off x="0" y="4964484"/>
            <a:ext cx="6858000" cy="10676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6858000" cy="10676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8704" y="5164484"/>
            <a:ext cx="595224" cy="608960"/>
          </a:xfrm>
          <a:prstGeom prst="rect">
            <a:avLst/>
          </a:prstGeom>
        </p:spPr>
      </p:pic>
      <p:pic>
        <p:nvPicPr>
          <p:cNvPr id="8" name="Imagem 7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006" y="5164484"/>
            <a:ext cx="595224" cy="608960"/>
          </a:xfrm>
          <a:prstGeom prst="rect">
            <a:avLst/>
          </a:prstGeom>
        </p:spPr>
      </p:pic>
      <p:pic>
        <p:nvPicPr>
          <p:cNvPr id="11" name="Imagem 10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024" y="5155409"/>
            <a:ext cx="595224" cy="608960"/>
          </a:xfrm>
          <a:prstGeom prst="rect">
            <a:avLst/>
          </a:prstGeom>
        </p:spPr>
      </p:pic>
      <p:pic>
        <p:nvPicPr>
          <p:cNvPr id="12" name="Imagem 11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2833" y="5169105"/>
            <a:ext cx="595224" cy="608960"/>
          </a:xfrm>
          <a:prstGeom prst="rect">
            <a:avLst/>
          </a:prstGeom>
        </p:spPr>
      </p:pic>
      <p:pic>
        <p:nvPicPr>
          <p:cNvPr id="13" name="Imagem 12">
            <a:hlinkClick r:id="rId10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5904" y="5167006"/>
            <a:ext cx="595224" cy="60896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4431120" y="5350989"/>
            <a:ext cx="2224968" cy="27699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200" dirty="0" smtClean="0">
                <a:latin typeface="+mj-lt"/>
              </a:rPr>
              <a:t>Clique nos Ícones para direcionar</a:t>
            </a:r>
            <a:endParaRPr lang="pt-BR" sz="1200" dirty="0">
              <a:latin typeface="+mj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693409" y="5731939"/>
            <a:ext cx="6676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 smtClean="0"/>
              <a:t>Whatsapp</a:t>
            </a:r>
            <a:endParaRPr lang="pt-BR" sz="9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560305" y="5745761"/>
            <a:ext cx="518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E-mail</a:t>
            </a:r>
            <a:endParaRPr lang="pt-BR" sz="900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048890" y="5738018"/>
            <a:ext cx="6374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 smtClean="0"/>
              <a:t>Facebook</a:t>
            </a:r>
            <a:endParaRPr lang="pt-BR" sz="9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860170" y="5740468"/>
            <a:ext cx="6851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err="1" smtClean="0"/>
              <a:t>Instagram</a:t>
            </a:r>
            <a:endParaRPr lang="pt-BR" sz="9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81453" y="5738018"/>
            <a:ext cx="399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Site</a:t>
            </a:r>
            <a:endParaRPr lang="pt-BR" sz="900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3544926" y="336304"/>
            <a:ext cx="312869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dirty="0" smtClean="0">
                <a:solidFill>
                  <a:schemeClr val="accent1">
                    <a:lumMod val="75000"/>
                  </a:schemeClr>
                </a:solidFill>
                <a:latin typeface="Back to Black Demo" pitchFamily="2" charset="0"/>
              </a:rPr>
              <a:t>Sua Navegação Segura!</a:t>
            </a:r>
            <a:endParaRPr lang="pt-BR" sz="1700" dirty="0">
              <a:solidFill>
                <a:schemeClr val="accent1">
                  <a:lumMod val="75000"/>
                </a:schemeClr>
              </a:solidFill>
              <a:latin typeface="Back to Black Demo" pitchFamily="2" charset="0"/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-469938" y="2213021"/>
            <a:ext cx="3841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MEMBRO TITULAR DA SOCIEDADE</a:t>
            </a:r>
          </a:p>
          <a:p>
            <a:pPr algn="ctr"/>
            <a:r>
              <a:rPr lang="pt-B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BRASILEIRA DE DERMATLOGIA</a:t>
            </a:r>
            <a:endParaRPr lang="pt-BR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tângulo 78"/>
          <p:cNvSpPr/>
          <p:nvPr/>
        </p:nvSpPr>
        <p:spPr>
          <a:xfrm>
            <a:off x="-450609" y="2488239"/>
            <a:ext cx="38412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DERMATOLOGIA CLÍNICA, CIRÚRGICA E ESTÉTICA</a:t>
            </a:r>
            <a:endParaRPr lang="pt-BR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0" y="4381500"/>
            <a:ext cx="6858000" cy="5829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1004285" y="7196986"/>
            <a:ext cx="1088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Site Profissional</a:t>
            </a:r>
            <a:endParaRPr lang="pt-BR" sz="1100" dirty="0"/>
          </a:p>
        </p:txBody>
      </p:sp>
      <p:sp>
        <p:nvSpPr>
          <p:cNvPr id="44" name="CaixaDeTexto 43">
            <a:hlinkClick r:id="rId12"/>
          </p:cNvPr>
          <p:cNvSpPr txBox="1"/>
          <p:nvPr/>
        </p:nvSpPr>
        <p:spPr>
          <a:xfrm>
            <a:off x="2429987" y="7193176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Loja Virtual</a:t>
            </a:r>
            <a:endParaRPr lang="pt-BR" sz="11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3665189" y="7191652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Redes Sociais</a:t>
            </a:r>
            <a:endParaRPr lang="pt-BR" sz="11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869149" y="7163458"/>
            <a:ext cx="1149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Consultoria de TI</a:t>
            </a:r>
            <a:endParaRPr lang="pt-BR" sz="1100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1012667" y="8285884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Registro de Sites</a:t>
            </a:r>
            <a:endParaRPr lang="pt-BR" sz="1100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3444209" y="8282074"/>
            <a:ext cx="1410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Hospedagem de Sites</a:t>
            </a:r>
            <a:endParaRPr lang="pt-BR" sz="1100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2210531" y="8223654"/>
            <a:ext cx="12218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100" dirty="0" smtClean="0"/>
              <a:t>Automatização do</a:t>
            </a:r>
          </a:p>
          <a:p>
            <a:pPr algn="ctr"/>
            <a:r>
              <a:rPr lang="pt-BR" sz="1100" dirty="0" err="1" smtClean="0"/>
              <a:t>Whatsapp</a:t>
            </a:r>
            <a:endParaRPr lang="pt-BR" sz="11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4975067" y="8270644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Treinamentos</a:t>
            </a:r>
            <a:endParaRPr lang="pt-BR" sz="1100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2552192" y="6035040"/>
            <a:ext cx="1492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Nossos serviços</a:t>
            </a:r>
            <a:endParaRPr lang="pt-BR" sz="1600" dirty="0"/>
          </a:p>
        </p:txBody>
      </p:sp>
      <p:sp>
        <p:nvSpPr>
          <p:cNvPr id="61" name="Retângulo 60"/>
          <p:cNvSpPr/>
          <p:nvPr/>
        </p:nvSpPr>
        <p:spPr>
          <a:xfrm>
            <a:off x="2583457" y="9491990"/>
            <a:ext cx="5902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Google</a:t>
            </a:r>
            <a:endParaRPr lang="pt-BR" sz="1100" dirty="0"/>
          </a:p>
        </p:txBody>
      </p:sp>
      <p:sp>
        <p:nvSpPr>
          <p:cNvPr id="64" name="Retângulo 63"/>
          <p:cNvSpPr/>
          <p:nvPr/>
        </p:nvSpPr>
        <p:spPr>
          <a:xfrm>
            <a:off x="1187473" y="9502150"/>
            <a:ext cx="118974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Email profissional</a:t>
            </a:r>
            <a:endParaRPr lang="pt-BR" sz="1100" dirty="0"/>
          </a:p>
        </p:txBody>
      </p:sp>
      <p:sp>
        <p:nvSpPr>
          <p:cNvPr id="65" name="Retângulo 64"/>
          <p:cNvSpPr/>
          <p:nvPr/>
        </p:nvSpPr>
        <p:spPr>
          <a:xfrm>
            <a:off x="3876825" y="9513352"/>
            <a:ext cx="4106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SEO</a:t>
            </a:r>
            <a:endParaRPr lang="pt-BR" sz="1100" dirty="0"/>
          </a:p>
        </p:txBody>
      </p:sp>
      <p:sp>
        <p:nvSpPr>
          <p:cNvPr id="67" name="Retângulo 66"/>
          <p:cNvSpPr/>
          <p:nvPr/>
        </p:nvSpPr>
        <p:spPr>
          <a:xfrm>
            <a:off x="4851169" y="9483914"/>
            <a:ext cx="7457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Conteúdo</a:t>
            </a:r>
            <a:endParaRPr lang="pt-BR" sz="1100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6345680" y="7630160"/>
            <a:ext cx="2151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/>
              <a:t> </a:t>
            </a:r>
            <a:endParaRPr lang="pt-BR" sz="1050" dirty="0"/>
          </a:p>
        </p:txBody>
      </p:sp>
      <p:pic>
        <p:nvPicPr>
          <p:cNvPr id="63" name="Imagem 62" descr="logo_3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50314" y="0"/>
            <a:ext cx="1814186" cy="989556"/>
          </a:xfrm>
          <a:prstGeom prst="rect">
            <a:avLst/>
          </a:prstGeom>
        </p:spPr>
      </p:pic>
      <p:pic>
        <p:nvPicPr>
          <p:cNvPr id="70" name="Imagem 69" descr="card_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1052667"/>
            <a:ext cx="6858000" cy="3341398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1381186" y="4319804"/>
            <a:ext cx="5583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spc="300" dirty="0" smtClean="0">
                <a:solidFill>
                  <a:schemeClr val="bg1"/>
                </a:solidFill>
                <a:latin typeface="Agency FB" pitchFamily="34" charset="0"/>
              </a:rPr>
              <a:t>www.montsite.com.br</a:t>
            </a:r>
            <a:endParaRPr lang="pt-BR" sz="3600" spc="300" dirty="0">
              <a:solidFill>
                <a:schemeClr val="bg1"/>
              </a:solidFill>
              <a:latin typeface="Agency FB" pitchFamily="34" charset="0"/>
            </a:endParaRPr>
          </a:p>
        </p:txBody>
      </p:sp>
      <p:pic>
        <p:nvPicPr>
          <p:cNvPr id="73" name="Imagem 72" descr="2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344220" y="8554720"/>
            <a:ext cx="1076271" cy="1056590"/>
          </a:xfrm>
          <a:prstGeom prst="rect">
            <a:avLst/>
          </a:prstGeom>
        </p:spPr>
      </p:pic>
      <p:sp>
        <p:nvSpPr>
          <p:cNvPr id="56" name="Elipse 55"/>
          <p:cNvSpPr/>
          <p:nvPr/>
        </p:nvSpPr>
        <p:spPr>
          <a:xfrm>
            <a:off x="1377404" y="8721482"/>
            <a:ext cx="779544" cy="7652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Elipse 56"/>
          <p:cNvSpPr/>
          <p:nvPr/>
        </p:nvSpPr>
        <p:spPr>
          <a:xfrm>
            <a:off x="2483269" y="8712583"/>
            <a:ext cx="779544" cy="7652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Elipse 58"/>
          <p:cNvSpPr/>
          <p:nvPr/>
        </p:nvSpPr>
        <p:spPr>
          <a:xfrm>
            <a:off x="3697908" y="8703685"/>
            <a:ext cx="779544" cy="7652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Elipse 59"/>
          <p:cNvSpPr/>
          <p:nvPr/>
        </p:nvSpPr>
        <p:spPr>
          <a:xfrm>
            <a:off x="4830967" y="8685887"/>
            <a:ext cx="779544" cy="7652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1" name="Imagem 70" descr="4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823103" y="8668090"/>
            <a:ext cx="805537" cy="790806"/>
          </a:xfrm>
          <a:prstGeom prst="rect">
            <a:avLst/>
          </a:prstGeom>
        </p:spPr>
      </p:pic>
      <p:pic>
        <p:nvPicPr>
          <p:cNvPr id="72" name="Imagem 71" descr="3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3735038" y="8722616"/>
            <a:ext cx="711596" cy="698583"/>
          </a:xfrm>
          <a:prstGeom prst="rect">
            <a:avLst/>
          </a:prstGeom>
        </p:spPr>
      </p:pic>
      <p:pic>
        <p:nvPicPr>
          <p:cNvPr id="74" name="Imagem 73" descr="1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341362" y="8659191"/>
            <a:ext cx="849874" cy="834333"/>
          </a:xfrm>
          <a:prstGeom prst="rect">
            <a:avLst/>
          </a:prstGeom>
        </p:spPr>
      </p:pic>
      <p:pic>
        <p:nvPicPr>
          <p:cNvPr id="75" name="Imagem 74" descr="8.jpg">
            <a:hlinkClick r:id="rId19"/>
          </p:cNvPr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4880408" y="7411886"/>
            <a:ext cx="977848" cy="846214"/>
          </a:xfrm>
          <a:prstGeom prst="rect">
            <a:avLst/>
          </a:prstGeom>
        </p:spPr>
      </p:pic>
      <p:pic>
        <p:nvPicPr>
          <p:cNvPr id="76" name="Imagem 75" descr="7.jpg">
            <a:hlinkClick r:id="rId21"/>
          </p:cNvPr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585656" y="7437888"/>
            <a:ext cx="980248" cy="848292"/>
          </a:xfrm>
          <a:prstGeom prst="rect">
            <a:avLst/>
          </a:prstGeom>
        </p:spPr>
      </p:pic>
      <p:pic>
        <p:nvPicPr>
          <p:cNvPr id="80" name="Imagem 79" descr="5.jpg">
            <a:hlinkClick r:id="rId23"/>
          </p:cNvPr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996152" y="7428583"/>
            <a:ext cx="1027720" cy="889373"/>
          </a:xfrm>
          <a:prstGeom prst="rect">
            <a:avLst/>
          </a:prstGeom>
        </p:spPr>
      </p:pic>
      <p:pic>
        <p:nvPicPr>
          <p:cNvPr id="81" name="Imagem 80" descr="4.jpg">
            <a:hlinkClick r:id="rId25"/>
          </p:cNvPr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4846424" y="6298341"/>
            <a:ext cx="999640" cy="865072"/>
          </a:xfrm>
          <a:prstGeom prst="rect">
            <a:avLst/>
          </a:prstGeom>
        </p:spPr>
      </p:pic>
      <p:pic>
        <p:nvPicPr>
          <p:cNvPr id="82" name="Imagem 81" descr="3.jpg">
            <a:hlinkClick r:id="rId27"/>
          </p:cNvPr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3551672" y="6306875"/>
            <a:ext cx="1008136" cy="872425"/>
          </a:xfrm>
          <a:prstGeom prst="rect">
            <a:avLst/>
          </a:prstGeom>
        </p:spPr>
      </p:pic>
      <p:pic>
        <p:nvPicPr>
          <p:cNvPr id="83" name="Imagem 82" descr="2.jpg">
            <a:hlinkClick r:id="rId29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2287400" y="6318224"/>
            <a:ext cx="992248" cy="858676"/>
          </a:xfrm>
          <a:prstGeom prst="rect">
            <a:avLst/>
          </a:prstGeom>
        </p:spPr>
      </p:pic>
      <p:pic>
        <p:nvPicPr>
          <p:cNvPr id="84" name="Imagem 83" descr="1.jpg">
            <a:hlinkClick r:id="rId21"/>
          </p:cNvPr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1004840" y="6292645"/>
            <a:ext cx="1019032" cy="881856"/>
          </a:xfrm>
          <a:prstGeom prst="rect">
            <a:avLst/>
          </a:prstGeom>
        </p:spPr>
      </p:pic>
      <p:pic>
        <p:nvPicPr>
          <p:cNvPr id="89" name="Imagem 88" descr="9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2463800" y="7502281"/>
            <a:ext cx="767080" cy="6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41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55</Words>
  <Application>Microsoft Office PowerPoint</Application>
  <PresentationFormat>Papel A4 (210 x 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Afonso Alcântara</dc:creator>
  <cp:lastModifiedBy>Gustavo_PC</cp:lastModifiedBy>
  <cp:revision>70</cp:revision>
  <dcterms:created xsi:type="dcterms:W3CDTF">2018-05-24T19:18:12Z</dcterms:created>
  <dcterms:modified xsi:type="dcterms:W3CDTF">2020-05-30T02:24:58Z</dcterms:modified>
</cp:coreProperties>
</file>